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567" r:id="rId17"/>
    <p:sldId id="574" r:id="rId18"/>
    <p:sldId id="577" r:id="rId19"/>
    <p:sldId id="578" r:id="rId20"/>
    <p:sldId id="576" r:id="rId21"/>
    <p:sldId id="575" r:id="rId22"/>
    <p:sldId id="580" r:id="rId23"/>
    <p:sldId id="573" r:id="rId24"/>
    <p:sldId id="582" r:id="rId25"/>
    <p:sldId id="583" r:id="rId26"/>
    <p:sldId id="584" r:id="rId27"/>
    <p:sldId id="585" r:id="rId28"/>
    <p:sldId id="586" r:id="rId29"/>
    <p:sldId id="589" r:id="rId30"/>
    <p:sldId id="587" r:id="rId31"/>
    <p:sldId id="590" r:id="rId32"/>
    <p:sldId id="571" r:id="rId33"/>
    <p:sldId id="591" r:id="rId34"/>
    <p:sldId id="600" r:id="rId35"/>
    <p:sldId id="568" r:id="rId36"/>
    <p:sldId id="569" r:id="rId37"/>
    <p:sldId id="570" r:id="rId38"/>
    <p:sldId id="615" r:id="rId39"/>
    <p:sldId id="601" r:id="rId40"/>
    <p:sldId id="572" r:id="rId41"/>
    <p:sldId id="606" r:id="rId42"/>
    <p:sldId id="608" r:id="rId43"/>
    <p:sldId id="607" r:id="rId44"/>
    <p:sldId id="609" r:id="rId45"/>
    <p:sldId id="610" r:id="rId46"/>
    <p:sldId id="602" r:id="rId47"/>
    <p:sldId id="612" r:id="rId48"/>
    <p:sldId id="611" r:id="rId49"/>
    <p:sldId id="533" r:id="rId50"/>
    <p:sldId id="490" r:id="rId51"/>
    <p:sldId id="605" r:id="rId52"/>
    <p:sldId id="557" r:id="rId53"/>
    <p:sldId id="561" r:id="rId54"/>
    <p:sldId id="563" r:id="rId55"/>
    <p:sldId id="260" r:id="rId56"/>
    <p:sldId id="537" r:id="rId57"/>
    <p:sldId id="493" r:id="rId58"/>
    <p:sldId id="492" r:id="rId59"/>
    <p:sldId id="534" r:id="rId60"/>
    <p:sldId id="622" r:id="rId61"/>
    <p:sldId id="617" r:id="rId62"/>
    <p:sldId id="623" r:id="rId63"/>
    <p:sldId id="624" r:id="rId64"/>
    <p:sldId id="619" r:id="rId65"/>
    <p:sldId id="625" r:id="rId66"/>
    <p:sldId id="620" r:id="rId67"/>
    <p:sldId id="560" r:id="rId68"/>
    <p:sldId id="597" r:id="rId69"/>
    <p:sldId id="596" r:id="rId70"/>
    <p:sldId id="559" r:id="rId71"/>
    <p:sldId id="556" r:id="rId72"/>
    <p:sldId id="535" r:id="rId73"/>
    <p:sldId id="536" r:id="rId74"/>
    <p:sldId id="528" r:id="rId75"/>
    <p:sldId id="558" r:id="rId76"/>
    <p:sldId id="564" r:id="rId77"/>
    <p:sldId id="565" r:id="rId78"/>
    <p:sldId id="599" r:id="rId79"/>
    <p:sldId id="598" r:id="rId80"/>
    <p:sldId id="549" r:id="rId81"/>
    <p:sldId id="538" r:id="rId82"/>
    <p:sldId id="497" r:id="rId83"/>
    <p:sldId id="553" r:id="rId84"/>
    <p:sldId id="616" r:id="rId85"/>
    <p:sldId id="491" r:id="rId86"/>
    <p:sldId id="523" r:id="rId87"/>
    <p:sldId id="499" r:id="rId88"/>
    <p:sldId id="500" r:id="rId89"/>
    <p:sldId id="502" r:id="rId90"/>
    <p:sldId id="544" r:id="rId91"/>
    <p:sldId id="550" r:id="rId92"/>
    <p:sldId id="554" r:id="rId93"/>
    <p:sldId id="555" r:id="rId94"/>
    <p:sldId id="498" r:id="rId95"/>
    <p:sldId id="539" r:id="rId96"/>
    <p:sldId id="540" r:id="rId97"/>
    <p:sldId id="541" r:id="rId98"/>
    <p:sldId id="551" r:id="rId99"/>
    <p:sldId id="504" r:id="rId100"/>
    <p:sldId id="543" r:id="rId101"/>
    <p:sldId id="545" r:id="rId102"/>
    <p:sldId id="524" r:id="rId103"/>
    <p:sldId id="495" r:id="rId104"/>
    <p:sldId id="552" r:id="rId105"/>
    <p:sldId id="261" r:id="rId106"/>
    <p:sldId id="494" r:id="rId107"/>
    <p:sldId id="542" r:id="rId108"/>
    <p:sldId id="525" r:id="rId109"/>
    <p:sldId id="526" r:id="rId110"/>
    <p:sldId id="527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  <p14:section name="Methods" id="{7911CE6D-3589-49A8-9CF2-5D2682ACCF56}">
          <p14:sldIdLst>
            <p14:sldId id="533"/>
            <p14:sldId id="490"/>
            <p14:sldId id="605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622"/>
            <p14:sldId id="617"/>
            <p14:sldId id="623"/>
            <p14:sldId id="624"/>
            <p14:sldId id="619"/>
            <p14:sldId id="625"/>
            <p14:sldId id="620"/>
            <p14:sldId id="560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>
        <p:scale>
          <a:sx n="66" d="100"/>
          <a:sy n="66" d="100"/>
        </p:scale>
        <p:origin x="621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8" Type="http://schemas.openxmlformats.org/officeDocument/2006/relationships/image" Target="../media/image451.png"/><Relationship Id="rId12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6" Type="http://schemas.openxmlformats.org/officeDocument/2006/relationships/image" Target="../media/image431.png"/><Relationship Id="rId15" Type="http://schemas.openxmlformats.org/officeDocument/2006/relationships/image" Target="../media/image46.png"/><Relationship Id="rId10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8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1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15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jpeg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85636</TotalTime>
  <Words>5742</Words>
  <Application>Microsoft Office PowerPoint</Application>
  <PresentationFormat>Widescreen</PresentationFormat>
  <Paragraphs>1097</Paragraphs>
  <Slides>110</Slides>
  <Notes>34</Notes>
  <HiddenSlides>18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  <vt:lpstr>The blood-feeding process</vt:lpstr>
      <vt:lpstr>The real blood-feeding process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144</cp:revision>
  <dcterms:created xsi:type="dcterms:W3CDTF">2024-06-14T19:36:46Z</dcterms:created>
  <dcterms:modified xsi:type="dcterms:W3CDTF">2024-09-23T22:40:07Z</dcterms:modified>
</cp:coreProperties>
</file>